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3" r:id="rId2"/>
  </p:sldIdLst>
  <p:sldSz cx="50292000" cy="35661600"/>
  <p:notesSz cx="31954788" cy="50149125"/>
  <p:embeddedFontLst>
    <p:embeddedFont>
      <p:font typeface="Libre Baskerville" panose="02000000000000000000" pitchFamily="2" charset="0"/>
      <p:regular r:id="rId5"/>
      <p:bold r:id="rId6"/>
      <p:italic r:id="rId7"/>
    </p:embeddedFont>
    <p:embeddedFont>
      <p:font typeface="Montserrat Light" pitchFamily="2" charset="77"/>
      <p:regular r:id="rId8"/>
    </p:embeddedFont>
  </p:embeddedFontLst>
  <p:custDataLst>
    <p:tags r:id="rId9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685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511445" algn="l" rtl="0" eaLnBrk="0" fontAlgn="base" hangingPunct="0">
      <a:spcBef>
        <a:spcPct val="0"/>
      </a:spcBef>
      <a:spcAft>
        <a:spcPct val="0"/>
      </a:spcAft>
      <a:defRPr sz="2685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022890" algn="l" rtl="0" eaLnBrk="0" fontAlgn="base" hangingPunct="0">
      <a:spcBef>
        <a:spcPct val="0"/>
      </a:spcBef>
      <a:spcAft>
        <a:spcPct val="0"/>
      </a:spcAft>
      <a:defRPr sz="2685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534336" algn="l" rtl="0" eaLnBrk="0" fontAlgn="base" hangingPunct="0">
      <a:spcBef>
        <a:spcPct val="0"/>
      </a:spcBef>
      <a:spcAft>
        <a:spcPct val="0"/>
      </a:spcAft>
      <a:defRPr sz="2685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2045781" algn="l" rtl="0" eaLnBrk="0" fontAlgn="base" hangingPunct="0">
      <a:spcBef>
        <a:spcPct val="0"/>
      </a:spcBef>
      <a:spcAft>
        <a:spcPct val="0"/>
      </a:spcAft>
      <a:defRPr sz="2685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557225" algn="l" defTabSz="1022890" rtl="0" eaLnBrk="1" latinLnBrk="0" hangingPunct="1">
      <a:defRPr sz="2685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3068670" algn="l" defTabSz="1022890" rtl="0" eaLnBrk="1" latinLnBrk="0" hangingPunct="1">
      <a:defRPr sz="2685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580117" algn="l" defTabSz="1022890" rtl="0" eaLnBrk="1" latinLnBrk="0" hangingPunct="1">
      <a:defRPr sz="2685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4091561" algn="l" defTabSz="1022890" rtl="0" eaLnBrk="1" latinLnBrk="0" hangingPunct="1">
      <a:defRPr sz="2685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32" userDrawn="1">
          <p15:clr>
            <a:srgbClr val="A4A3A4"/>
          </p15:clr>
        </p15:guide>
        <p15:guide id="2" orient="horz" pos="6102" userDrawn="1">
          <p15:clr>
            <a:srgbClr val="A4A3A4"/>
          </p15:clr>
        </p15:guide>
        <p15:guide id="3" orient="horz" pos="3827" userDrawn="1">
          <p15:clr>
            <a:srgbClr val="A4A3A4"/>
          </p15:clr>
        </p15:guide>
        <p15:guide id="4" orient="horz" pos="6767" userDrawn="1">
          <p15:clr>
            <a:srgbClr val="A4A3A4"/>
          </p15:clr>
        </p15:guide>
        <p15:guide id="5" pos="825" userDrawn="1">
          <p15:clr>
            <a:srgbClr val="A4A3A4"/>
          </p15:clr>
        </p15:guide>
        <p15:guide id="6" pos="7920" userDrawn="1">
          <p15:clr>
            <a:srgbClr val="A4A3A4"/>
          </p15:clr>
        </p15:guide>
        <p15:guide id="7" pos="8470" userDrawn="1">
          <p15:clr>
            <a:srgbClr val="A4A3A4"/>
          </p15:clr>
        </p15:guide>
        <p15:guide id="8" pos="15565" userDrawn="1">
          <p15:clr>
            <a:srgbClr val="A4A3A4"/>
          </p15:clr>
        </p15:guide>
        <p15:guide id="9" pos="16115" userDrawn="1">
          <p15:clr>
            <a:srgbClr val="A4A3A4"/>
          </p15:clr>
        </p15:guide>
        <p15:guide id="10" pos="23210" userDrawn="1">
          <p15:clr>
            <a:srgbClr val="A4A3A4"/>
          </p15:clr>
        </p15:guide>
        <p15:guide id="11" pos="23760" userDrawn="1">
          <p15:clr>
            <a:srgbClr val="A4A3A4"/>
          </p15:clr>
        </p15:guide>
        <p15:guide id="12" pos="3085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5795">
          <p15:clr>
            <a:srgbClr val="A4A3A4"/>
          </p15:clr>
        </p15:guide>
        <p15:guide id="2" pos="1006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 autoAdjust="0"/>
    <p:restoredTop sz="94660" autoAdjust="0"/>
  </p:normalViewPr>
  <p:slideViewPr>
    <p:cSldViewPr>
      <p:cViewPr varScale="1">
        <p:scale>
          <a:sx n="24" d="100"/>
          <a:sy n="24" d="100"/>
        </p:scale>
        <p:origin x="2640" y="224"/>
      </p:cViewPr>
      <p:guideLst>
        <p:guide orient="horz" pos="21632"/>
        <p:guide orient="horz" pos="6102"/>
        <p:guide orient="horz" pos="3827"/>
        <p:guide orient="horz" pos="6767"/>
        <p:guide pos="825"/>
        <p:guide pos="7920"/>
        <p:guide pos="8470"/>
        <p:guide pos="15565"/>
        <p:guide pos="16115"/>
        <p:guide pos="23210"/>
        <p:guide pos="23760"/>
        <p:guide pos="3085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 varScale="1">
        <p:scale>
          <a:sx n="17" d="100"/>
          <a:sy n="17" d="100"/>
        </p:scale>
        <p:origin x="4416" y="178"/>
      </p:cViewPr>
      <p:guideLst>
        <p:guide orient="horz" pos="15795"/>
        <p:guide pos="10065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viewProps" Target="viewProps.xml"/><Relationship Id="rId5" Type="http://schemas.openxmlformats.org/officeDocument/2006/relationships/font" Target="fonts/font1.fntdata"/><Relationship Id="rId10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138049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0028" tIns="225014" rIns="450028" bIns="225014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defTabSz="4508500">
              <a:defRPr sz="60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7941925" y="0"/>
            <a:ext cx="141351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0028" tIns="225014" rIns="450028" bIns="225014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algn="r" defTabSz="4508500">
              <a:defRPr sz="60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47639288"/>
            <a:ext cx="138049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0028" tIns="225014" rIns="450028" bIns="225014" anchor="b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defTabSz="4508500">
              <a:defRPr sz="60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7941925" y="47639288"/>
            <a:ext cx="141351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0028" tIns="225014" rIns="450028" bIns="225014" anchor="b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algn="r" defTabSz="4508500">
              <a:defRPr sz="6000"/>
            </a:lvl1pPr>
          </a:lstStyle>
          <a:p>
            <a:pPr>
              <a:defRPr/>
            </a:pPr>
            <a:fld id="{440C443C-8022-4F5D-8F2E-5133654FC91D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97928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138049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0028" tIns="225014" rIns="450028" bIns="225014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defTabSz="4508500">
              <a:defRPr sz="60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17941925" y="0"/>
            <a:ext cx="141351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0028" tIns="225014" rIns="450028" bIns="225014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algn="r" defTabSz="4508500">
              <a:defRPr sz="60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55888" y="3757613"/>
            <a:ext cx="26441400" cy="18748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4137025" y="24004588"/>
            <a:ext cx="23456900" cy="2251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0028" tIns="225014" rIns="450028" bIns="225014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</a:lstStyle>
          <a:p>
            <a:pPr lvl="0"/>
            <a:r>
              <a:rPr lang="en-AU" noProof="0"/>
              <a:t>Click to edit Master text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47639288"/>
            <a:ext cx="138049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0028" tIns="225014" rIns="450028" bIns="225014" anchor="b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defTabSz="4508500">
              <a:defRPr sz="60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7941925" y="47639288"/>
            <a:ext cx="141351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0028" tIns="225014" rIns="450028" bIns="225014" anchor="b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algn="r" defTabSz="4508500">
              <a:defRPr sz="6000"/>
            </a:lvl1pPr>
          </a:lstStyle>
          <a:p>
            <a:pPr>
              <a:defRPr/>
            </a:pPr>
            <a:fld id="{42207482-9F38-4AF6-9B91-768DCEDA59AC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90799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43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511445" algn="l" rtl="0" eaLnBrk="0" fontAlgn="base" hangingPunct="0">
      <a:spcBef>
        <a:spcPct val="30000"/>
      </a:spcBef>
      <a:spcAft>
        <a:spcPct val="0"/>
      </a:spcAft>
      <a:defRPr sz="1343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022890" algn="l" rtl="0" eaLnBrk="0" fontAlgn="base" hangingPunct="0">
      <a:spcBef>
        <a:spcPct val="30000"/>
      </a:spcBef>
      <a:spcAft>
        <a:spcPct val="0"/>
      </a:spcAft>
      <a:defRPr sz="1343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534336" algn="l" rtl="0" eaLnBrk="0" fontAlgn="base" hangingPunct="0">
      <a:spcBef>
        <a:spcPct val="30000"/>
      </a:spcBef>
      <a:spcAft>
        <a:spcPct val="0"/>
      </a:spcAft>
      <a:defRPr sz="1343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2045781" algn="l" rtl="0" eaLnBrk="0" fontAlgn="base" hangingPunct="0">
      <a:spcBef>
        <a:spcPct val="30000"/>
      </a:spcBef>
      <a:spcAft>
        <a:spcPct val="0"/>
      </a:spcAft>
      <a:defRPr sz="1343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557225" algn="l" defTabSz="1022890" rtl="0" eaLnBrk="1" latinLnBrk="0" hangingPunct="1">
      <a:defRPr sz="1343" kern="1200">
        <a:solidFill>
          <a:schemeClr val="tx1"/>
        </a:solidFill>
        <a:latin typeface="+mn-lt"/>
        <a:ea typeface="+mn-ea"/>
        <a:cs typeface="+mn-cs"/>
      </a:defRPr>
    </a:lvl6pPr>
    <a:lvl7pPr marL="3068670" algn="l" defTabSz="1022890" rtl="0" eaLnBrk="1" latinLnBrk="0" hangingPunct="1">
      <a:defRPr sz="1343" kern="1200">
        <a:solidFill>
          <a:schemeClr val="tx1"/>
        </a:solidFill>
        <a:latin typeface="+mn-lt"/>
        <a:ea typeface="+mn-ea"/>
        <a:cs typeface="+mn-cs"/>
      </a:defRPr>
    </a:lvl7pPr>
    <a:lvl8pPr marL="3580117" algn="l" defTabSz="1022890" rtl="0" eaLnBrk="1" latinLnBrk="0" hangingPunct="1">
      <a:defRPr sz="1343" kern="1200">
        <a:solidFill>
          <a:schemeClr val="tx1"/>
        </a:solidFill>
        <a:latin typeface="+mn-lt"/>
        <a:ea typeface="+mn-ea"/>
        <a:cs typeface="+mn-cs"/>
      </a:defRPr>
    </a:lvl8pPr>
    <a:lvl9pPr marL="4091561" algn="l" defTabSz="1022890" rtl="0" eaLnBrk="1" latinLnBrk="0" hangingPunct="1">
      <a:defRPr sz="134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defPPr>
              <a:defRPr kern="1200"/>
            </a:defPPr>
            <a:lvl1pPr defTabSz="45085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45085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45085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45085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45085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45085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45085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45085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45085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842B0325-ACC9-488E-8876-C4E9E3B68AD8}" type="slidenum">
              <a:rPr lang="en-AU" sz="6000" smtClean="0"/>
              <a:t>1</a:t>
            </a:fld>
            <a:endParaRPr lang="en-AU" sz="600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655888" y="3757613"/>
            <a:ext cx="26441400" cy="18748375"/>
          </a:xfrm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>
            <a:defPPr>
              <a:defRPr kern="1200"/>
            </a:defPPr>
          </a:lstStyle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72227" y="11078901"/>
            <a:ext cx="42747555" cy="7642754"/>
          </a:xfrm>
        </p:spPr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44448" y="20207555"/>
            <a:ext cx="35203104" cy="9114896"/>
          </a:xfrm>
        </p:spPr>
        <p:txBody>
          <a:bodyPr/>
          <a:lstStyle>
            <a:defPPr>
              <a:defRPr kern="1200"/>
            </a:defPPr>
            <a:lvl1pPr marL="0" indent="0" algn="ctr">
              <a:buNone/>
              <a:defRPr/>
            </a:lvl1pPr>
            <a:lvl2pPr marL="465696" indent="0" algn="ctr">
              <a:buNone/>
              <a:defRPr/>
            </a:lvl2pPr>
            <a:lvl3pPr marL="931393" indent="0" algn="ctr">
              <a:buNone/>
              <a:defRPr/>
            </a:lvl3pPr>
            <a:lvl4pPr marL="1397091" indent="0" algn="ctr">
              <a:buNone/>
              <a:defRPr/>
            </a:lvl4pPr>
            <a:lvl5pPr marL="1862787" indent="0" algn="ctr">
              <a:buNone/>
              <a:defRPr/>
            </a:lvl5pPr>
            <a:lvl6pPr marL="2328483" indent="0" algn="ctr">
              <a:buNone/>
              <a:defRPr/>
            </a:lvl6pPr>
            <a:lvl7pPr marL="2794180" indent="0" algn="ctr">
              <a:buNone/>
              <a:defRPr/>
            </a:lvl7pPr>
            <a:lvl8pPr marL="3259878" indent="0" algn="ctr">
              <a:buNone/>
              <a:defRPr/>
            </a:lvl8pPr>
            <a:lvl9pPr marL="3725574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0DA66E67-F948-4693-96A5-27BC239C04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92258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defPPr>
              <a:defRPr kern="1200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2DA27A25-0059-41B6-A6E5-54D93C1080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187469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5832085" y="3169580"/>
            <a:ext cx="10686080" cy="28529626"/>
          </a:xfrm>
        </p:spPr>
        <p:txBody>
          <a:bodyPr vert="eaVert"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73844" y="3169580"/>
            <a:ext cx="31903020" cy="28529626"/>
          </a:xfrm>
        </p:spPr>
        <p:txBody>
          <a:bodyPr vert="eaVert"/>
          <a:lstStyle>
            <a:defPPr>
              <a:defRPr kern="1200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043B26BC-A2E6-4CDA-9F76-12293F2660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18540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kern="1200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0EC1B4D6-BEE2-4AF6-A92E-38CD68913D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76266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2720" y="22916228"/>
            <a:ext cx="42747555" cy="7082103"/>
          </a:xfrm>
        </p:spPr>
        <p:txBody>
          <a:bodyPr anchor="t"/>
          <a:lstStyle>
            <a:defPPr>
              <a:defRPr kern="1200"/>
            </a:defPPr>
            <a:lvl1pPr algn="l">
              <a:defRPr sz="407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72720" y="15115251"/>
            <a:ext cx="42747555" cy="7800975"/>
          </a:xfrm>
        </p:spPr>
        <p:txBody>
          <a:bodyPr anchor="b"/>
          <a:lstStyle>
            <a:defPPr>
              <a:defRPr kern="1200"/>
            </a:defPPr>
            <a:lvl1pPr marL="0" indent="0">
              <a:buNone/>
              <a:defRPr sz="2037"/>
            </a:lvl1pPr>
            <a:lvl2pPr marL="465696" indent="0">
              <a:buNone/>
              <a:defRPr sz="1833"/>
            </a:lvl2pPr>
            <a:lvl3pPr marL="931393" indent="0">
              <a:buNone/>
              <a:defRPr sz="1630"/>
            </a:lvl3pPr>
            <a:lvl4pPr marL="1397091" indent="0">
              <a:buNone/>
              <a:defRPr sz="1425"/>
            </a:lvl4pPr>
            <a:lvl5pPr marL="1862787" indent="0">
              <a:buNone/>
              <a:defRPr sz="1425"/>
            </a:lvl5pPr>
            <a:lvl6pPr marL="2328483" indent="0">
              <a:buNone/>
              <a:defRPr sz="1425"/>
            </a:lvl6pPr>
            <a:lvl7pPr marL="2794180" indent="0">
              <a:buNone/>
              <a:defRPr sz="1425"/>
            </a:lvl7pPr>
            <a:lvl8pPr marL="3259878" indent="0">
              <a:buNone/>
              <a:defRPr sz="1425"/>
            </a:lvl8pPr>
            <a:lvl9pPr marL="3725574" indent="0">
              <a:buNone/>
              <a:defRPr sz="1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D8650354-6837-43DB-843B-C6021BD2EF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63821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73842" y="10301554"/>
            <a:ext cx="21294546" cy="21397646"/>
          </a:xfrm>
        </p:spPr>
        <p:txBody>
          <a:bodyPr/>
          <a:lstStyle>
            <a:defPPr>
              <a:defRPr kern="1200"/>
            </a:defPPr>
            <a:lvl1pPr>
              <a:defRPr sz="2852"/>
            </a:lvl1pPr>
            <a:lvl2pPr>
              <a:defRPr sz="2444"/>
            </a:lvl2pPr>
            <a:lvl3pPr>
              <a:defRPr sz="2037"/>
            </a:lvl3pPr>
            <a:lvl4pPr>
              <a:defRPr sz="1833"/>
            </a:lvl4pPr>
            <a:lvl5pPr>
              <a:defRPr sz="1833"/>
            </a:lvl5pPr>
            <a:lvl6pPr>
              <a:defRPr sz="1833"/>
            </a:lvl6pPr>
            <a:lvl7pPr>
              <a:defRPr sz="1833"/>
            </a:lvl7pPr>
            <a:lvl8pPr>
              <a:defRPr sz="1833"/>
            </a:lvl8pPr>
            <a:lvl9pPr>
              <a:defRPr sz="18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23614" y="10301554"/>
            <a:ext cx="21294546" cy="21397646"/>
          </a:xfrm>
        </p:spPr>
        <p:txBody>
          <a:bodyPr/>
          <a:lstStyle>
            <a:defPPr>
              <a:defRPr kern="1200"/>
            </a:defPPr>
            <a:lvl1pPr>
              <a:defRPr sz="2852"/>
            </a:lvl1pPr>
            <a:lvl2pPr>
              <a:defRPr sz="2444"/>
            </a:lvl2pPr>
            <a:lvl3pPr>
              <a:defRPr sz="2037"/>
            </a:lvl3pPr>
            <a:lvl4pPr>
              <a:defRPr sz="1833"/>
            </a:lvl4pPr>
            <a:lvl5pPr>
              <a:defRPr sz="1833"/>
            </a:lvl5pPr>
            <a:lvl6pPr>
              <a:defRPr sz="1833"/>
            </a:lvl6pPr>
            <a:lvl7pPr>
              <a:defRPr sz="1833"/>
            </a:lvl7pPr>
            <a:lvl8pPr>
              <a:defRPr sz="1833"/>
            </a:lvl8pPr>
            <a:lvl9pPr>
              <a:defRPr sz="18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4296FF25-ADB1-4315-9622-9852994CD1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30916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279" y="1427428"/>
            <a:ext cx="45263445" cy="5943600"/>
          </a:xfrm>
        </p:spPr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4280" y="7983276"/>
            <a:ext cx="22221031" cy="3326078"/>
          </a:xfrm>
        </p:spPr>
        <p:txBody>
          <a:bodyPr anchor="b"/>
          <a:lstStyle>
            <a:defPPr>
              <a:defRPr kern="1200"/>
            </a:defPPr>
            <a:lvl1pPr marL="0" indent="0">
              <a:buNone/>
              <a:defRPr sz="2444" b="1"/>
            </a:lvl1pPr>
            <a:lvl2pPr marL="465696" indent="0">
              <a:buNone/>
              <a:defRPr sz="2037" b="1"/>
            </a:lvl2pPr>
            <a:lvl3pPr marL="931393" indent="0">
              <a:buNone/>
              <a:defRPr sz="1833" b="1"/>
            </a:lvl3pPr>
            <a:lvl4pPr marL="1397091" indent="0">
              <a:buNone/>
              <a:defRPr sz="1630" b="1"/>
            </a:lvl4pPr>
            <a:lvl5pPr marL="1862787" indent="0">
              <a:buNone/>
              <a:defRPr sz="1630" b="1"/>
            </a:lvl5pPr>
            <a:lvl6pPr marL="2328483" indent="0">
              <a:buNone/>
              <a:defRPr sz="1630" b="1"/>
            </a:lvl6pPr>
            <a:lvl7pPr marL="2794180" indent="0">
              <a:buNone/>
              <a:defRPr sz="1630" b="1"/>
            </a:lvl7pPr>
            <a:lvl8pPr marL="3259878" indent="0">
              <a:buNone/>
              <a:defRPr sz="1630" b="1"/>
            </a:lvl8pPr>
            <a:lvl9pPr marL="3725574" indent="0">
              <a:buNone/>
              <a:defRPr sz="163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4280" y="11309350"/>
            <a:ext cx="22221031" cy="20546351"/>
          </a:xfrm>
        </p:spPr>
        <p:txBody>
          <a:bodyPr/>
          <a:lstStyle>
            <a:defPPr>
              <a:defRPr kern="1200"/>
            </a:defPPr>
            <a:lvl1pPr>
              <a:defRPr sz="2444"/>
            </a:lvl1pPr>
            <a:lvl2pPr>
              <a:defRPr sz="2037"/>
            </a:lvl2pPr>
            <a:lvl3pPr>
              <a:defRPr sz="1833"/>
            </a:lvl3pPr>
            <a:lvl4pPr>
              <a:defRPr sz="1630"/>
            </a:lvl4pPr>
            <a:lvl5pPr>
              <a:defRPr sz="1630"/>
            </a:lvl5pPr>
            <a:lvl6pPr>
              <a:defRPr sz="1630"/>
            </a:lvl6pPr>
            <a:lvl7pPr>
              <a:defRPr sz="1630"/>
            </a:lvl7pPr>
            <a:lvl8pPr>
              <a:defRPr sz="1630"/>
            </a:lvl8pPr>
            <a:lvl9pPr>
              <a:defRPr sz="163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546990" y="7983276"/>
            <a:ext cx="22230736" cy="3326078"/>
          </a:xfrm>
        </p:spPr>
        <p:txBody>
          <a:bodyPr anchor="b"/>
          <a:lstStyle>
            <a:defPPr>
              <a:defRPr kern="1200"/>
            </a:defPPr>
            <a:lvl1pPr marL="0" indent="0">
              <a:buNone/>
              <a:defRPr sz="2444" b="1"/>
            </a:lvl1pPr>
            <a:lvl2pPr marL="465696" indent="0">
              <a:buNone/>
              <a:defRPr sz="2037" b="1"/>
            </a:lvl2pPr>
            <a:lvl3pPr marL="931393" indent="0">
              <a:buNone/>
              <a:defRPr sz="1833" b="1"/>
            </a:lvl3pPr>
            <a:lvl4pPr marL="1397091" indent="0">
              <a:buNone/>
              <a:defRPr sz="1630" b="1"/>
            </a:lvl4pPr>
            <a:lvl5pPr marL="1862787" indent="0">
              <a:buNone/>
              <a:defRPr sz="1630" b="1"/>
            </a:lvl5pPr>
            <a:lvl6pPr marL="2328483" indent="0">
              <a:buNone/>
              <a:defRPr sz="1630" b="1"/>
            </a:lvl6pPr>
            <a:lvl7pPr marL="2794180" indent="0">
              <a:buNone/>
              <a:defRPr sz="1630" b="1"/>
            </a:lvl7pPr>
            <a:lvl8pPr marL="3259878" indent="0">
              <a:buNone/>
              <a:defRPr sz="1630" b="1"/>
            </a:lvl8pPr>
            <a:lvl9pPr marL="3725574" indent="0">
              <a:buNone/>
              <a:defRPr sz="163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546990" y="11309350"/>
            <a:ext cx="22230736" cy="20546351"/>
          </a:xfrm>
        </p:spPr>
        <p:txBody>
          <a:bodyPr/>
          <a:lstStyle>
            <a:defPPr>
              <a:defRPr kern="1200"/>
            </a:defPPr>
            <a:lvl1pPr>
              <a:defRPr sz="2444"/>
            </a:lvl1pPr>
            <a:lvl2pPr>
              <a:defRPr sz="2037"/>
            </a:lvl2pPr>
            <a:lvl3pPr>
              <a:defRPr sz="1833"/>
            </a:lvl3pPr>
            <a:lvl4pPr>
              <a:defRPr sz="1630"/>
            </a:lvl4pPr>
            <a:lvl5pPr>
              <a:defRPr sz="1630"/>
            </a:lvl5pPr>
            <a:lvl6pPr>
              <a:defRPr sz="1630"/>
            </a:lvl6pPr>
            <a:lvl7pPr>
              <a:defRPr sz="1630"/>
            </a:lvl7pPr>
            <a:lvl8pPr>
              <a:defRPr sz="1630"/>
            </a:lvl8pPr>
            <a:lvl9pPr>
              <a:defRPr sz="163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72EF82B1-171C-4CAC-B9C4-22062286C8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22392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678F620B-8934-45A0-BE2C-EF6C76032C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38633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A3ECE3F5-A3DD-46D3-8112-19EE7FD1DD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42527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280" y="1420552"/>
            <a:ext cx="16545719" cy="6041628"/>
          </a:xfrm>
        </p:spPr>
        <p:txBody>
          <a:bodyPr anchor="b"/>
          <a:lstStyle>
            <a:defPPr>
              <a:defRPr kern="1200"/>
            </a:defPPr>
            <a:lvl1pPr algn="l">
              <a:defRPr sz="203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663099" y="1420552"/>
            <a:ext cx="28114625" cy="30435153"/>
          </a:xfrm>
        </p:spPr>
        <p:txBody>
          <a:bodyPr/>
          <a:lstStyle>
            <a:defPPr>
              <a:defRPr kern="1200"/>
            </a:defPPr>
            <a:lvl1pPr>
              <a:defRPr sz="3259"/>
            </a:lvl1pPr>
            <a:lvl2pPr>
              <a:defRPr sz="2852"/>
            </a:lvl2pPr>
            <a:lvl3pPr>
              <a:defRPr sz="2444"/>
            </a:lvl3pPr>
            <a:lvl4pPr>
              <a:defRPr sz="2037"/>
            </a:lvl4pPr>
            <a:lvl5pPr>
              <a:defRPr sz="2037"/>
            </a:lvl5pPr>
            <a:lvl6pPr>
              <a:defRPr sz="2037"/>
            </a:lvl6pPr>
            <a:lvl7pPr>
              <a:defRPr sz="2037"/>
            </a:lvl7pPr>
            <a:lvl8pPr>
              <a:defRPr sz="2037"/>
            </a:lvl8pPr>
            <a:lvl9pPr>
              <a:defRPr sz="203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4280" y="7462177"/>
            <a:ext cx="16545719" cy="24393525"/>
          </a:xfrm>
        </p:spPr>
        <p:txBody>
          <a:bodyPr/>
          <a:lstStyle>
            <a:defPPr>
              <a:defRPr kern="1200"/>
            </a:defPPr>
            <a:lvl1pPr marL="0" indent="0">
              <a:buNone/>
              <a:defRPr sz="1425"/>
            </a:lvl1pPr>
            <a:lvl2pPr marL="465696" indent="0">
              <a:buNone/>
              <a:defRPr sz="1222"/>
            </a:lvl2pPr>
            <a:lvl3pPr marL="931393" indent="0">
              <a:buNone/>
              <a:defRPr sz="1019"/>
            </a:lvl3pPr>
            <a:lvl4pPr marL="1397091" indent="0">
              <a:buNone/>
              <a:defRPr sz="917"/>
            </a:lvl4pPr>
            <a:lvl5pPr marL="1862787" indent="0">
              <a:buNone/>
              <a:defRPr sz="917"/>
            </a:lvl5pPr>
            <a:lvl6pPr marL="2328483" indent="0">
              <a:buNone/>
              <a:defRPr sz="917"/>
            </a:lvl6pPr>
            <a:lvl7pPr marL="2794180" indent="0">
              <a:buNone/>
              <a:defRPr sz="917"/>
            </a:lvl7pPr>
            <a:lvl8pPr marL="3259878" indent="0">
              <a:buNone/>
              <a:defRPr sz="917"/>
            </a:lvl8pPr>
            <a:lvl9pPr marL="3725574" indent="0">
              <a:buNone/>
              <a:defRPr sz="91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96691E56-DA67-4BF5-BA67-706F30B370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895616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58229" y="24962781"/>
            <a:ext cx="30174555" cy="2947722"/>
          </a:xfrm>
        </p:spPr>
        <p:txBody>
          <a:bodyPr anchor="b"/>
          <a:lstStyle>
            <a:defPPr>
              <a:defRPr kern="1200"/>
            </a:defPPr>
            <a:lvl1pPr algn="l">
              <a:defRPr sz="203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858229" y="3186775"/>
            <a:ext cx="30174555" cy="21395928"/>
          </a:xfrm>
        </p:spPr>
        <p:txBody>
          <a:bodyPr/>
          <a:lstStyle>
            <a:defPPr>
              <a:defRPr kern="1200"/>
            </a:defPPr>
            <a:lvl1pPr marL="0" indent="0">
              <a:buNone/>
              <a:defRPr sz="3259"/>
            </a:lvl1pPr>
            <a:lvl2pPr marL="465696" indent="0">
              <a:buNone/>
              <a:defRPr sz="2852"/>
            </a:lvl2pPr>
            <a:lvl3pPr marL="931393" indent="0">
              <a:buNone/>
              <a:defRPr sz="2444"/>
            </a:lvl3pPr>
            <a:lvl4pPr marL="1397091" indent="0">
              <a:buNone/>
              <a:defRPr sz="2037"/>
            </a:lvl4pPr>
            <a:lvl5pPr marL="1862787" indent="0">
              <a:buNone/>
              <a:defRPr sz="2037"/>
            </a:lvl5pPr>
            <a:lvl6pPr marL="2328483" indent="0">
              <a:buNone/>
              <a:defRPr sz="2037"/>
            </a:lvl6pPr>
            <a:lvl7pPr marL="2794180" indent="0">
              <a:buNone/>
              <a:defRPr sz="2037"/>
            </a:lvl7pPr>
            <a:lvl8pPr marL="3259878" indent="0">
              <a:buNone/>
              <a:defRPr sz="2037"/>
            </a:lvl8pPr>
            <a:lvl9pPr marL="3725574" indent="0">
              <a:buNone/>
              <a:defRPr sz="2037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858229" y="27910504"/>
            <a:ext cx="30174555" cy="4184253"/>
          </a:xfrm>
        </p:spPr>
        <p:txBody>
          <a:bodyPr/>
          <a:lstStyle>
            <a:defPPr>
              <a:defRPr kern="1200"/>
            </a:defPPr>
            <a:lvl1pPr marL="0" indent="0">
              <a:buNone/>
              <a:defRPr sz="1425"/>
            </a:lvl1pPr>
            <a:lvl2pPr marL="465696" indent="0">
              <a:buNone/>
              <a:defRPr sz="1222"/>
            </a:lvl2pPr>
            <a:lvl3pPr marL="931393" indent="0">
              <a:buNone/>
              <a:defRPr sz="1019"/>
            </a:lvl3pPr>
            <a:lvl4pPr marL="1397091" indent="0">
              <a:buNone/>
              <a:defRPr sz="917"/>
            </a:lvl4pPr>
            <a:lvl5pPr marL="1862787" indent="0">
              <a:buNone/>
              <a:defRPr sz="917"/>
            </a:lvl5pPr>
            <a:lvl6pPr marL="2328483" indent="0">
              <a:buNone/>
              <a:defRPr sz="917"/>
            </a:lvl6pPr>
            <a:lvl7pPr marL="2794180" indent="0">
              <a:buNone/>
              <a:defRPr sz="917"/>
            </a:lvl7pPr>
            <a:lvl8pPr marL="3259878" indent="0">
              <a:buNone/>
              <a:defRPr sz="917"/>
            </a:lvl8pPr>
            <a:lvl9pPr marL="3725574" indent="0">
              <a:buNone/>
              <a:defRPr sz="91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87F51DAE-E528-43E1-8BE0-91521416EF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29485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0094B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774449" y="3169577"/>
            <a:ext cx="42743106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26714" tIns="213357" rIns="426714" bIns="213357" anchor="ctr" anchorCtr="0" compatLnSpc="1">
            <a:prstTxWarp prst="textNoShape">
              <a:avLst/>
            </a:prstTxWarp>
          </a:bodyPr>
          <a:lstStyle>
            <a:defPPr>
              <a:defRPr kern="1200"/>
            </a:def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774449" y="10301553"/>
            <a:ext cx="42743106" cy="21397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26714" tIns="213357" rIns="426714" bIns="213357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774447" y="32492028"/>
            <a:ext cx="10477500" cy="2376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26714" tIns="213357" rIns="426714" bIns="213357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defTabSz="4346502">
              <a:defRPr sz="662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180555" y="32492028"/>
            <a:ext cx="15930894" cy="2376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26714" tIns="213357" rIns="426714" bIns="213357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algn="ctr" defTabSz="4346502">
              <a:defRPr sz="6621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6040056" y="32492028"/>
            <a:ext cx="10477500" cy="2376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26714" tIns="213357" rIns="426714" bIns="213357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algn="r" defTabSz="4346502">
              <a:defRPr sz="6621"/>
            </a:lvl1pPr>
          </a:lstStyle>
          <a:p>
            <a:pPr>
              <a:defRPr/>
            </a:pPr>
            <a:fld id="{469A0CB4-D18D-4AEF-B324-9EDF067D13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New picture"/>
          <p:cNvPicPr/>
          <p:nvPr/>
        </p:nvPicPr>
        <p:blipFill>
          <a:blip r:embed="rId13"/>
          <a:stretch>
            <a:fillRect/>
          </a:stretch>
        </p:blipFill>
        <p:spPr>
          <a:xfrm rot="16200000">
            <a:off x="-17613136" y="18022182"/>
            <a:ext cx="23196550" cy="6014861"/>
          </a:xfrm>
          <a:prstGeom prst="rect">
            <a:avLst/>
          </a:prstGeom>
        </p:spPr>
      </p:pic>
      <p:pic>
        <p:nvPicPr>
          <p:cNvPr id="1032" name="New picture"/>
          <p:cNvPicPr/>
          <p:nvPr/>
        </p:nvPicPr>
        <p:blipFill>
          <a:blip r:embed="rId13"/>
          <a:stretch>
            <a:fillRect/>
          </a:stretch>
        </p:blipFill>
        <p:spPr>
          <a:xfrm rot="5400000">
            <a:off x="44708586" y="18022182"/>
            <a:ext cx="23196550" cy="6014861"/>
          </a:xfrm>
          <a:prstGeom prst="rect">
            <a:avLst/>
          </a:prstGeom>
        </p:spPr>
      </p:pic>
      <p:pic>
        <p:nvPicPr>
          <p:cNvPr id="1033" name="New picture"/>
          <p:cNvPicPr/>
          <p:nvPr/>
        </p:nvPicPr>
        <p:blipFill>
          <a:blip r:embed="rId14"/>
          <a:stretch>
            <a:fillRect/>
          </a:stretch>
        </p:blipFill>
        <p:spPr>
          <a:xfrm>
            <a:off x="2231321" y="36487100"/>
            <a:ext cx="45829361" cy="2352675"/>
          </a:xfrm>
          <a:prstGeom prst="rect">
            <a:avLst/>
          </a:prstGeom>
        </p:spPr>
      </p:pic>
      <p:sp>
        <p:nvSpPr>
          <p:cNvPr id="1034" name="New shape"/>
          <p:cNvSpPr/>
          <p:nvPr/>
        </p:nvSpPr>
        <p:spPr>
          <a:xfrm>
            <a:off x="2231319" y="37415788"/>
            <a:ext cx="25146000" cy="2063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sz="6967">
                <a:solidFill>
                  <a:srgbClr val="808080"/>
                </a:solidFill>
              </a:rPr>
              <a:t>Template ID: persuadingsapphire  Size: 36x24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defPPr>
        <a:defRPr kern="1200"/>
      </a:defPPr>
      <a:lvl1pPr algn="ctr" defTabSz="4346502" rtl="0" eaLnBrk="0" fontAlgn="base" hangingPunct="0">
        <a:spcBef>
          <a:spcPct val="0"/>
        </a:spcBef>
        <a:spcAft>
          <a:spcPct val="0"/>
        </a:spcAft>
        <a:defRPr sz="20880">
          <a:solidFill>
            <a:schemeClr val="tx2"/>
          </a:solidFill>
          <a:latin typeface="+mj-lt"/>
          <a:ea typeface="+mj-ea"/>
          <a:cs typeface="+mj-cs"/>
        </a:defRPr>
      </a:lvl1pPr>
      <a:lvl2pPr algn="ctr" defTabSz="4346502" rtl="0" eaLnBrk="0" fontAlgn="base" hangingPunct="0">
        <a:spcBef>
          <a:spcPct val="0"/>
        </a:spcBef>
        <a:spcAft>
          <a:spcPct val="0"/>
        </a:spcAft>
        <a:defRPr sz="20880">
          <a:solidFill>
            <a:schemeClr val="tx2"/>
          </a:solidFill>
          <a:latin typeface="Times New Roman" pitchFamily="18" charset="0"/>
        </a:defRPr>
      </a:lvl2pPr>
      <a:lvl3pPr algn="ctr" defTabSz="4346502" rtl="0" eaLnBrk="0" fontAlgn="base" hangingPunct="0">
        <a:spcBef>
          <a:spcPct val="0"/>
        </a:spcBef>
        <a:spcAft>
          <a:spcPct val="0"/>
        </a:spcAft>
        <a:defRPr sz="20880">
          <a:solidFill>
            <a:schemeClr val="tx2"/>
          </a:solidFill>
          <a:latin typeface="Times New Roman" pitchFamily="18" charset="0"/>
        </a:defRPr>
      </a:lvl3pPr>
      <a:lvl4pPr algn="ctr" defTabSz="4346502" rtl="0" eaLnBrk="0" fontAlgn="base" hangingPunct="0">
        <a:spcBef>
          <a:spcPct val="0"/>
        </a:spcBef>
        <a:spcAft>
          <a:spcPct val="0"/>
        </a:spcAft>
        <a:defRPr sz="20880">
          <a:solidFill>
            <a:schemeClr val="tx2"/>
          </a:solidFill>
          <a:latin typeface="Times New Roman" pitchFamily="18" charset="0"/>
        </a:defRPr>
      </a:lvl4pPr>
      <a:lvl5pPr algn="ctr" defTabSz="4346502" rtl="0" eaLnBrk="0" fontAlgn="base" hangingPunct="0">
        <a:spcBef>
          <a:spcPct val="0"/>
        </a:spcBef>
        <a:spcAft>
          <a:spcPct val="0"/>
        </a:spcAft>
        <a:defRPr sz="20880">
          <a:solidFill>
            <a:schemeClr val="tx2"/>
          </a:solidFill>
          <a:latin typeface="Times New Roman" pitchFamily="18" charset="0"/>
        </a:defRPr>
      </a:lvl5pPr>
      <a:lvl6pPr marL="465696" algn="ctr" defTabSz="4346502" rtl="0" eaLnBrk="0" fontAlgn="base" hangingPunct="0">
        <a:spcBef>
          <a:spcPct val="0"/>
        </a:spcBef>
        <a:spcAft>
          <a:spcPct val="0"/>
        </a:spcAft>
        <a:defRPr sz="20880">
          <a:solidFill>
            <a:schemeClr val="tx2"/>
          </a:solidFill>
          <a:latin typeface="Times New Roman" pitchFamily="18" charset="0"/>
        </a:defRPr>
      </a:lvl6pPr>
      <a:lvl7pPr marL="931393" algn="ctr" defTabSz="4346502" rtl="0" eaLnBrk="0" fontAlgn="base" hangingPunct="0">
        <a:spcBef>
          <a:spcPct val="0"/>
        </a:spcBef>
        <a:spcAft>
          <a:spcPct val="0"/>
        </a:spcAft>
        <a:defRPr sz="20880">
          <a:solidFill>
            <a:schemeClr val="tx2"/>
          </a:solidFill>
          <a:latin typeface="Times New Roman" pitchFamily="18" charset="0"/>
        </a:defRPr>
      </a:lvl7pPr>
      <a:lvl8pPr marL="1397091" algn="ctr" defTabSz="4346502" rtl="0" eaLnBrk="0" fontAlgn="base" hangingPunct="0">
        <a:spcBef>
          <a:spcPct val="0"/>
        </a:spcBef>
        <a:spcAft>
          <a:spcPct val="0"/>
        </a:spcAft>
        <a:defRPr sz="20880">
          <a:solidFill>
            <a:schemeClr val="tx2"/>
          </a:solidFill>
          <a:latin typeface="Times New Roman" pitchFamily="18" charset="0"/>
        </a:defRPr>
      </a:lvl8pPr>
      <a:lvl9pPr marL="1862787" algn="ctr" defTabSz="4346502" rtl="0" eaLnBrk="0" fontAlgn="base" hangingPunct="0">
        <a:spcBef>
          <a:spcPct val="0"/>
        </a:spcBef>
        <a:spcAft>
          <a:spcPct val="0"/>
        </a:spcAft>
        <a:defRPr sz="20880">
          <a:solidFill>
            <a:schemeClr val="tx2"/>
          </a:solidFill>
          <a:latin typeface="Times New Roman" pitchFamily="18" charset="0"/>
        </a:defRPr>
      </a:lvl9pPr>
    </p:titleStyle>
    <p:bodyStyle>
      <a:defPPr>
        <a:defRPr kern="1200"/>
      </a:defPPr>
      <a:lvl1pPr marL="1629938" indent="-1629938" algn="l" defTabSz="4346502" rtl="0" eaLnBrk="0" fontAlgn="base" hangingPunct="0">
        <a:spcBef>
          <a:spcPct val="20000"/>
        </a:spcBef>
        <a:spcAft>
          <a:spcPct val="0"/>
        </a:spcAft>
        <a:buChar char="•"/>
        <a:defRPr sz="15177">
          <a:solidFill>
            <a:schemeClr val="tx1"/>
          </a:solidFill>
          <a:latin typeface="+mn-lt"/>
          <a:ea typeface="+mn-ea"/>
          <a:cs typeface="+mn-cs"/>
        </a:defRPr>
      </a:lvl1pPr>
      <a:lvl2pPr marL="3531534" indent="-1358281" algn="l" defTabSz="4346502" rtl="0" eaLnBrk="0" fontAlgn="base" hangingPunct="0">
        <a:spcBef>
          <a:spcPct val="20000"/>
        </a:spcBef>
        <a:spcAft>
          <a:spcPct val="0"/>
        </a:spcAft>
        <a:buChar char="–"/>
        <a:defRPr sz="13344">
          <a:solidFill>
            <a:schemeClr val="tx1"/>
          </a:solidFill>
          <a:latin typeface="+mn-lt"/>
        </a:defRPr>
      </a:lvl2pPr>
      <a:lvl3pPr marL="5433129" indent="-1086626" algn="l" defTabSz="4346502" rtl="0" eaLnBrk="0" fontAlgn="base" hangingPunct="0">
        <a:spcBef>
          <a:spcPct val="20000"/>
        </a:spcBef>
        <a:spcAft>
          <a:spcPct val="0"/>
        </a:spcAft>
        <a:buChar char="•"/>
        <a:defRPr sz="11408">
          <a:solidFill>
            <a:schemeClr val="tx1"/>
          </a:solidFill>
          <a:latin typeface="+mn-lt"/>
        </a:defRPr>
      </a:lvl3pPr>
      <a:lvl4pPr marL="7606380" indent="-1086626" algn="l" defTabSz="4346502" rtl="0" eaLnBrk="0" fontAlgn="base" hangingPunct="0">
        <a:spcBef>
          <a:spcPct val="20000"/>
        </a:spcBef>
        <a:spcAft>
          <a:spcPct val="0"/>
        </a:spcAft>
        <a:buChar char="–"/>
        <a:defRPr sz="9472">
          <a:solidFill>
            <a:schemeClr val="tx1"/>
          </a:solidFill>
          <a:latin typeface="+mn-lt"/>
        </a:defRPr>
      </a:lvl4pPr>
      <a:lvl5pPr marL="9779631" indent="-1086626" algn="l" defTabSz="4346502" rtl="0" eaLnBrk="0" fontAlgn="base" hangingPunct="0">
        <a:spcBef>
          <a:spcPct val="20000"/>
        </a:spcBef>
        <a:spcAft>
          <a:spcPct val="0"/>
        </a:spcAft>
        <a:buChar char="»"/>
        <a:defRPr sz="9472">
          <a:solidFill>
            <a:schemeClr val="tx1"/>
          </a:solidFill>
          <a:latin typeface="+mn-lt"/>
        </a:defRPr>
      </a:lvl5pPr>
      <a:lvl6pPr marL="10245327" indent="-1086626" algn="l" defTabSz="4346502" rtl="0" eaLnBrk="0" fontAlgn="base" hangingPunct="0">
        <a:spcBef>
          <a:spcPct val="20000"/>
        </a:spcBef>
        <a:spcAft>
          <a:spcPct val="0"/>
        </a:spcAft>
        <a:buChar char="»"/>
        <a:defRPr sz="9472">
          <a:solidFill>
            <a:schemeClr val="tx1"/>
          </a:solidFill>
          <a:latin typeface="+mn-lt"/>
        </a:defRPr>
      </a:lvl6pPr>
      <a:lvl7pPr marL="10711025" indent="-1086626" algn="l" defTabSz="4346502" rtl="0" eaLnBrk="0" fontAlgn="base" hangingPunct="0">
        <a:spcBef>
          <a:spcPct val="20000"/>
        </a:spcBef>
        <a:spcAft>
          <a:spcPct val="0"/>
        </a:spcAft>
        <a:buChar char="»"/>
        <a:defRPr sz="9472">
          <a:solidFill>
            <a:schemeClr val="tx1"/>
          </a:solidFill>
          <a:latin typeface="+mn-lt"/>
        </a:defRPr>
      </a:lvl7pPr>
      <a:lvl8pPr marL="11176722" indent="-1086626" algn="l" defTabSz="4346502" rtl="0" eaLnBrk="0" fontAlgn="base" hangingPunct="0">
        <a:spcBef>
          <a:spcPct val="20000"/>
        </a:spcBef>
        <a:spcAft>
          <a:spcPct val="0"/>
        </a:spcAft>
        <a:buChar char="»"/>
        <a:defRPr sz="9472">
          <a:solidFill>
            <a:schemeClr val="tx1"/>
          </a:solidFill>
          <a:latin typeface="+mn-lt"/>
        </a:defRPr>
      </a:lvl8pPr>
      <a:lvl9pPr marL="11642418" indent="-1086626" algn="l" defTabSz="4346502" rtl="0" eaLnBrk="0" fontAlgn="base" hangingPunct="0">
        <a:spcBef>
          <a:spcPct val="20000"/>
        </a:spcBef>
        <a:spcAft>
          <a:spcPct val="0"/>
        </a:spcAft>
        <a:buChar char="»"/>
        <a:defRPr sz="9472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1393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1pPr>
      <a:lvl2pPr marL="465696" algn="l" defTabSz="931393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2pPr>
      <a:lvl3pPr marL="931393" algn="l" defTabSz="931393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3pPr>
      <a:lvl4pPr marL="1397091" algn="l" defTabSz="931393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4pPr>
      <a:lvl5pPr marL="1862787" algn="l" defTabSz="931393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5pPr>
      <a:lvl6pPr marL="2328483" algn="l" defTabSz="931393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6pPr>
      <a:lvl7pPr marL="2794180" algn="l" defTabSz="931393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7pPr>
      <a:lvl8pPr marL="3259878" algn="l" defTabSz="931393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8pPr>
      <a:lvl9pPr marL="3725574" algn="l" defTabSz="931393" rtl="0" eaLnBrk="1" latinLnBrk="0" hangingPunct="1">
        <a:defRPr sz="18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1482A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11">
            <a:extLst>
              <a:ext uri="{FF2B5EF4-FFF2-40B4-BE49-F238E27FC236}">
                <a16:creationId xmlns:a16="http://schemas.microsoft.com/office/drawing/2014/main" id="{8785E597-B0C8-4CA8-9A56-A0F3996D088D}"/>
              </a:ext>
            </a:extLst>
          </p:cNvPr>
          <p:cNvSpPr txBox="1"/>
          <p:nvPr/>
        </p:nvSpPr>
        <p:spPr>
          <a:xfrm>
            <a:off x="10210800" y="1621981"/>
            <a:ext cx="37253333" cy="2797804"/>
          </a:xfrm>
          <a:prstGeom prst="rect">
            <a:avLst/>
          </a:prstGeom>
        </p:spPr>
        <p:txBody>
          <a:bodyPr lIns="130387" tIns="65193" rIns="130387" bIns="65193"/>
          <a:lstStyle>
            <a:defPPr>
              <a:defRPr kern="1200"/>
            </a:defPPr>
            <a:lvl1pPr algn="ctr" defTabSz="4389028" rtl="0" eaLnBrk="1" latinLnBrk="0" hangingPunct="1">
              <a:spcBef>
                <a:spcPct val="0"/>
              </a:spcBef>
              <a:buNone/>
              <a:defRPr sz="13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8708" dirty="0">
                <a:solidFill>
                  <a:srgbClr val="235078"/>
                </a:solidFill>
                <a:latin typeface="Libre Baskerville" panose="02000000000000000000" pitchFamily="2" charset="0"/>
              </a:rPr>
            </a:br>
            <a:r>
              <a:rPr lang="en-US" sz="8708" dirty="0">
                <a:solidFill>
                  <a:srgbClr val="235078"/>
                </a:solidFill>
                <a:latin typeface="Libre Baskerville" panose="02000000000000000000" pitchFamily="2" charset="0"/>
              </a:rPr>
              <a:t>Enter A Title And Add Logos To Your Poster</a:t>
            </a:r>
          </a:p>
        </p:txBody>
      </p:sp>
      <p:sp>
        <p:nvSpPr>
          <p:cNvPr id="42" name="Text Placeholder 16">
            <a:extLst>
              <a:ext uri="{FF2B5EF4-FFF2-40B4-BE49-F238E27FC236}">
                <a16:creationId xmlns:a16="http://schemas.microsoft.com/office/drawing/2014/main" id="{EBC3B70E-A392-4069-A147-C1FCF37051AF}"/>
              </a:ext>
            </a:extLst>
          </p:cNvPr>
          <p:cNvSpPr txBox="1"/>
          <p:nvPr/>
        </p:nvSpPr>
        <p:spPr>
          <a:xfrm>
            <a:off x="11277600" y="5678659"/>
            <a:ext cx="39014400" cy="2045453"/>
          </a:xfrm>
          <a:prstGeom prst="rect">
            <a:avLst/>
          </a:prstGeom>
        </p:spPr>
        <p:txBody>
          <a:bodyPr wrap="square" lIns="130387" tIns="65193" rIns="130387" bIns="65193">
            <a:spAutoFit/>
          </a:bodyPr>
          <a:lstStyle>
            <a:defPPr>
              <a:defRPr kern="1200"/>
            </a:defPPr>
            <a:lvl1pPr marL="0" indent="0" algn="l" defTabSz="4389028" rtl="0" eaLnBrk="1" latinLnBrk="0" hangingPunct="1">
              <a:spcBef>
                <a:spcPct val="20000"/>
              </a:spcBef>
              <a:buFont typeface="Arial" pitchFamily="34" charset="0"/>
              <a:buNone/>
              <a:defRPr sz="13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086" indent="-1371572" algn="l" defTabSz="438902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86286" indent="-1097257" algn="l" defTabSz="438902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800" indent="-1097257" algn="l" defTabSz="438902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9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875314" indent="-1097257" algn="l" defTabSz="4389028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9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69828" indent="-1097257" algn="l" defTabSz="438902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264342" indent="-1097257" algn="l" defTabSz="438902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458857" indent="-1097257" algn="l" defTabSz="438902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653371" indent="-1097257" algn="l" defTabSz="438902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653" dirty="0">
                <a:solidFill>
                  <a:srgbClr val="1482A5"/>
                </a:solidFill>
                <a:latin typeface="Montserrat Light" panose="00000400000000000000" pitchFamily="50" charset="0"/>
              </a:rPr>
              <a:t>Add Author Names and Information</a:t>
            </a:r>
          </a:p>
          <a:p>
            <a:pPr algn="ctr"/>
            <a:r>
              <a:rPr lang="en-US" sz="5653" dirty="0">
                <a:solidFill>
                  <a:srgbClr val="1482A5"/>
                </a:solidFill>
                <a:latin typeface="Montserrat Light" panose="00000400000000000000" pitchFamily="50" charset="0"/>
              </a:rPr>
              <a:t>Include University or Department Names if Needed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C718E78-BDD8-4BAD-851F-D423AE935B0D}"/>
              </a:ext>
            </a:extLst>
          </p:cNvPr>
          <p:cNvSpPr/>
          <p:nvPr/>
        </p:nvSpPr>
        <p:spPr>
          <a:xfrm>
            <a:off x="814921" y="8955395"/>
            <a:ext cx="11511480" cy="102610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/>
            </a:defPPr>
          </a:lstStyle>
          <a:p>
            <a:pPr algn="ctr"/>
            <a:endParaRPr lang="en-US" sz="9778">
              <a:latin typeface="+mj-lt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9C39BF6-8B9A-45D3-A730-4CDDF5EAA7F1}"/>
              </a:ext>
            </a:extLst>
          </p:cNvPr>
          <p:cNvSpPr/>
          <p:nvPr/>
        </p:nvSpPr>
        <p:spPr>
          <a:xfrm>
            <a:off x="25582045" y="8955400"/>
            <a:ext cx="11511480" cy="249407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/>
            </a:defPPr>
          </a:lstStyle>
          <a:p>
            <a:pPr algn="ctr"/>
            <a:endParaRPr lang="en-US" sz="9778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E6D1C9C-2516-4738-BC80-673A19ECE5BD}"/>
              </a:ext>
            </a:extLst>
          </p:cNvPr>
          <p:cNvSpPr/>
          <p:nvPr/>
        </p:nvSpPr>
        <p:spPr>
          <a:xfrm>
            <a:off x="37965607" y="8955395"/>
            <a:ext cx="11511480" cy="97103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/>
            </a:defPPr>
          </a:lstStyle>
          <a:p>
            <a:pPr algn="ctr"/>
            <a:endParaRPr lang="en-US" sz="9778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F25EFAD-7AAF-4CAF-BA69-869B3D423F7F}"/>
              </a:ext>
            </a:extLst>
          </p:cNvPr>
          <p:cNvSpPr/>
          <p:nvPr/>
        </p:nvSpPr>
        <p:spPr>
          <a:xfrm>
            <a:off x="791637" y="20042721"/>
            <a:ext cx="11511480" cy="140231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/>
            </a:defPPr>
          </a:lstStyle>
          <a:p>
            <a:pPr algn="ctr"/>
            <a:endParaRPr lang="en-US" sz="9778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EC9A64B-144F-4668-B416-097C0312FF96}"/>
              </a:ext>
            </a:extLst>
          </p:cNvPr>
          <p:cNvSpPr/>
          <p:nvPr/>
        </p:nvSpPr>
        <p:spPr>
          <a:xfrm>
            <a:off x="13198482" y="18180050"/>
            <a:ext cx="11511480" cy="157161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/>
            </a:defPPr>
          </a:lstStyle>
          <a:p>
            <a:pPr algn="ctr"/>
            <a:endParaRPr lang="en-US" sz="9778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F801B80-E24E-4773-AC4E-37DC17B0424E}"/>
              </a:ext>
            </a:extLst>
          </p:cNvPr>
          <p:cNvSpPr/>
          <p:nvPr/>
        </p:nvSpPr>
        <p:spPr>
          <a:xfrm>
            <a:off x="13198482" y="8977377"/>
            <a:ext cx="11511480" cy="83698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/>
            </a:defPPr>
          </a:lstStyle>
          <a:p>
            <a:pPr algn="ctr"/>
            <a:endParaRPr lang="en-US" sz="9778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F6D8A1CF-B987-4F36-8586-4BEDACCCAB04}"/>
              </a:ext>
            </a:extLst>
          </p:cNvPr>
          <p:cNvSpPr/>
          <p:nvPr/>
        </p:nvSpPr>
        <p:spPr>
          <a:xfrm>
            <a:off x="37965607" y="19579946"/>
            <a:ext cx="11511480" cy="100421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/>
            </a:defPPr>
          </a:lstStyle>
          <a:p>
            <a:pPr algn="ctr"/>
            <a:endParaRPr lang="en-US" sz="9778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9BDD4D7-12C6-4DBA-AD93-2C88BC17BC8B}"/>
              </a:ext>
            </a:extLst>
          </p:cNvPr>
          <p:cNvSpPr txBox="1"/>
          <p:nvPr/>
        </p:nvSpPr>
        <p:spPr>
          <a:xfrm>
            <a:off x="1076545" y="9973868"/>
            <a:ext cx="10988232" cy="374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1833">
                <a:solidFill>
                  <a:srgbClr val="1482A5"/>
                </a:solidFill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4864E4E-50A2-403F-84B8-E4F7E820612B}"/>
              </a:ext>
            </a:extLst>
          </p:cNvPr>
          <p:cNvSpPr txBox="1"/>
          <p:nvPr/>
        </p:nvSpPr>
        <p:spPr>
          <a:xfrm>
            <a:off x="1076545" y="9293588"/>
            <a:ext cx="10988232" cy="656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3667">
                <a:solidFill>
                  <a:srgbClr val="235078"/>
                </a:solidFill>
                <a:latin typeface="Libre Baskerville" panose="02000000000000000000" pitchFamily="2" charset="0"/>
              </a:rPr>
              <a:t>Abstract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32418A42-DDE0-497E-98DF-5F9BFF98DA6B}"/>
              </a:ext>
            </a:extLst>
          </p:cNvPr>
          <p:cNvSpPr/>
          <p:nvPr/>
        </p:nvSpPr>
        <p:spPr>
          <a:xfrm>
            <a:off x="37965607" y="30403800"/>
            <a:ext cx="11511480" cy="34923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/>
            </a:defPPr>
          </a:lstStyle>
          <a:p>
            <a:pPr algn="ctr"/>
            <a:endParaRPr lang="en-US" sz="9778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D434DB1-CA03-4AE7-BD42-F2F4837CE20D}"/>
              </a:ext>
            </a:extLst>
          </p:cNvPr>
          <p:cNvSpPr txBox="1"/>
          <p:nvPr/>
        </p:nvSpPr>
        <p:spPr>
          <a:xfrm>
            <a:off x="38227233" y="31316918"/>
            <a:ext cx="10988232" cy="374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1833">
                <a:solidFill>
                  <a:srgbClr val="1482A5"/>
                </a:solidFill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92CC346-56CD-4384-BB14-A915BC781C78}"/>
              </a:ext>
            </a:extLst>
          </p:cNvPr>
          <p:cNvSpPr txBox="1"/>
          <p:nvPr/>
        </p:nvSpPr>
        <p:spPr>
          <a:xfrm>
            <a:off x="38227233" y="30636637"/>
            <a:ext cx="10988232" cy="656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3667">
                <a:solidFill>
                  <a:srgbClr val="235078"/>
                </a:solidFill>
                <a:latin typeface="Libre Baskerville" panose="02000000000000000000" pitchFamily="2" charset="0"/>
              </a:rPr>
              <a:t>Acknowledgements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3DA8D0E-1298-4193-913A-0FE766B77D13}"/>
              </a:ext>
            </a:extLst>
          </p:cNvPr>
          <p:cNvSpPr txBox="1"/>
          <p:nvPr/>
        </p:nvSpPr>
        <p:spPr>
          <a:xfrm>
            <a:off x="38227233" y="9973862"/>
            <a:ext cx="10988232" cy="374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1833">
                <a:solidFill>
                  <a:srgbClr val="1482A5"/>
                </a:solidFill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07EEF88-ACF9-4467-B180-074FC642245A}"/>
              </a:ext>
            </a:extLst>
          </p:cNvPr>
          <p:cNvSpPr txBox="1"/>
          <p:nvPr/>
        </p:nvSpPr>
        <p:spPr>
          <a:xfrm>
            <a:off x="38227233" y="9293582"/>
            <a:ext cx="10988232" cy="656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3667">
                <a:solidFill>
                  <a:srgbClr val="235078"/>
                </a:solidFill>
                <a:latin typeface="Libre Baskerville" panose="02000000000000000000" pitchFamily="2" charset="0"/>
              </a:rPr>
              <a:t>Conclusion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2B0201C-B275-4172-AE5F-42B6EA405F41}"/>
              </a:ext>
            </a:extLst>
          </p:cNvPr>
          <p:cNvSpPr txBox="1"/>
          <p:nvPr/>
        </p:nvSpPr>
        <p:spPr>
          <a:xfrm>
            <a:off x="38227233" y="20571963"/>
            <a:ext cx="10988232" cy="374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1833">
                <a:solidFill>
                  <a:srgbClr val="1482A5"/>
                </a:solidFill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6E6C31F-098B-45F7-BEE5-8A51FA70D59F}"/>
              </a:ext>
            </a:extLst>
          </p:cNvPr>
          <p:cNvSpPr txBox="1"/>
          <p:nvPr/>
        </p:nvSpPr>
        <p:spPr>
          <a:xfrm>
            <a:off x="38227233" y="19891683"/>
            <a:ext cx="10988232" cy="656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3667">
                <a:solidFill>
                  <a:srgbClr val="235078"/>
                </a:solidFill>
                <a:latin typeface="Libre Baskerville" panose="02000000000000000000" pitchFamily="2" charset="0"/>
              </a:rPr>
              <a:t>Recommendations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067F8A1-EE95-4354-8E2F-952A6BBDBFFC}"/>
              </a:ext>
            </a:extLst>
          </p:cNvPr>
          <p:cNvSpPr txBox="1"/>
          <p:nvPr/>
        </p:nvSpPr>
        <p:spPr>
          <a:xfrm>
            <a:off x="1076545" y="21132943"/>
            <a:ext cx="10988232" cy="374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1833">
                <a:solidFill>
                  <a:srgbClr val="1482A5"/>
                </a:solidFill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2D5F59B-F8CA-463C-871F-D1042309DE00}"/>
              </a:ext>
            </a:extLst>
          </p:cNvPr>
          <p:cNvSpPr txBox="1"/>
          <p:nvPr/>
        </p:nvSpPr>
        <p:spPr>
          <a:xfrm>
            <a:off x="1076545" y="20452663"/>
            <a:ext cx="10988232" cy="656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3667">
                <a:solidFill>
                  <a:srgbClr val="235078"/>
                </a:solidFill>
                <a:latin typeface="Libre Baskerville" panose="02000000000000000000" pitchFamily="2" charset="0"/>
              </a:rPr>
              <a:t>Introduction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499918C8-D8D3-4947-B7FD-9341EAE5F7F2}"/>
              </a:ext>
            </a:extLst>
          </p:cNvPr>
          <p:cNvSpPr txBox="1"/>
          <p:nvPr/>
        </p:nvSpPr>
        <p:spPr>
          <a:xfrm>
            <a:off x="13460106" y="9973862"/>
            <a:ext cx="10988232" cy="374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1833">
                <a:solidFill>
                  <a:srgbClr val="1482A5"/>
                </a:solidFill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8744D3E-CEF9-4748-9719-25AAABF27BDD}"/>
              </a:ext>
            </a:extLst>
          </p:cNvPr>
          <p:cNvSpPr txBox="1"/>
          <p:nvPr/>
        </p:nvSpPr>
        <p:spPr>
          <a:xfrm>
            <a:off x="13460106" y="9293582"/>
            <a:ext cx="10988232" cy="656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3667">
                <a:solidFill>
                  <a:srgbClr val="235078"/>
                </a:solidFill>
                <a:latin typeface="Libre Baskerville" panose="02000000000000000000" pitchFamily="2" charset="0"/>
              </a:rPr>
              <a:t>Materials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23EAA92-7B93-4F15-A4CA-18552CBA76AE}"/>
              </a:ext>
            </a:extLst>
          </p:cNvPr>
          <p:cNvSpPr txBox="1"/>
          <p:nvPr/>
        </p:nvSpPr>
        <p:spPr>
          <a:xfrm>
            <a:off x="13460106" y="19156752"/>
            <a:ext cx="10988232" cy="374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1833">
                <a:solidFill>
                  <a:srgbClr val="1482A5"/>
                </a:solidFill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716F17B6-B5C7-4922-B9E2-CD14BD16A568}"/>
              </a:ext>
            </a:extLst>
          </p:cNvPr>
          <p:cNvSpPr txBox="1"/>
          <p:nvPr/>
        </p:nvSpPr>
        <p:spPr>
          <a:xfrm>
            <a:off x="13460106" y="18476472"/>
            <a:ext cx="10988232" cy="656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3667">
                <a:solidFill>
                  <a:srgbClr val="235078"/>
                </a:solidFill>
                <a:latin typeface="Libre Baskerville" panose="02000000000000000000" pitchFamily="2" charset="0"/>
              </a:rPr>
              <a:t>Methodology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7F717BC-0897-4243-A282-98EF911708EA}"/>
              </a:ext>
            </a:extLst>
          </p:cNvPr>
          <p:cNvSpPr txBox="1"/>
          <p:nvPr/>
        </p:nvSpPr>
        <p:spPr>
          <a:xfrm>
            <a:off x="25843669" y="9973864"/>
            <a:ext cx="10988232" cy="374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1833">
                <a:solidFill>
                  <a:srgbClr val="1482A5"/>
                </a:solidFill>
                <a:latin typeface="Montserrat Light" panose="000004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7A0BB3C-427E-42CA-963C-DA612C8F2B9C}"/>
              </a:ext>
            </a:extLst>
          </p:cNvPr>
          <p:cNvSpPr txBox="1"/>
          <p:nvPr/>
        </p:nvSpPr>
        <p:spPr>
          <a:xfrm>
            <a:off x="25843669" y="9293583"/>
            <a:ext cx="10988232" cy="656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3667">
                <a:solidFill>
                  <a:srgbClr val="235078"/>
                </a:solidFill>
                <a:latin typeface="Libre Baskerville" panose="02000000000000000000" pitchFamily="2" charset="0"/>
              </a:rPr>
              <a:t>Results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F433DB-67C1-0E07-7DF6-1467614942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02" y="783308"/>
            <a:ext cx="11848599" cy="7405374"/>
          </a:xfrm>
          <a:prstGeom prst="rect">
            <a:avLst/>
          </a:prstGeom>
        </p:spPr>
      </p:pic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22.04.14"/>
  <p:tag name="AS_TITLE" val="Aspose.Slides for .NET 4.0 Client Profile"/>
  <p:tag name="AS_VERSION" val="22.4"/>
  <p:tag name="POSTERNERDTEMPLATE" val="persuadingsapphire|08-2022"/>
</p:tagLst>
</file>

<file path=ppt/theme/theme1.xml><?xml version="1.0" encoding="utf-8"?>
<a:theme xmlns:a="http://schemas.openxmlformats.org/drawingml/2006/main" name="Blank Presentation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Blank Presentation">
      <a:majorFont>
        <a:latin typeface="Times New Roman"/>
        <a:ea typeface="Arial"/>
        <a:cs typeface="Arial"/>
      </a:majorFont>
      <a:minorFont>
        <a:latin typeface="Times New Roman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3654</TotalTime>
  <Words>119</Words>
  <Application>Microsoft Macintosh PowerPoint</Application>
  <PresentationFormat>Custom</PresentationFormat>
  <Paragraphs>20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Libre Baskerville</vt:lpstr>
      <vt:lpstr>Montserrat Light</vt:lpstr>
      <vt:lpstr>Times New Roman</vt:lpstr>
      <vt:lpstr>Blank Presentation</vt:lpstr>
      <vt:lpstr>PowerPoint Presentation</vt:lpstr>
    </vt:vector>
  </TitlesOfParts>
  <Company>Graphicsland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Example to make a scientific poster</dc:title>
  <dc:subject>Free Poster Presentation Example</dc:subject>
  <dc:creator>Graphicsland/MakeSigns.com</dc:creator>
  <cp:keywords>scientific, research, template, custom, poster, presentation, symposium, printing, PowerPoint, create, design, example, sample, download</cp:keywords>
  <dc:description>This is a free template from MakeSigns.com to help you create the perfect scientific poster.</dc:description>
  <cp:lastModifiedBy>Nicole Finn</cp:lastModifiedBy>
  <cp:revision>299</cp:revision>
  <cp:lastPrinted>2006-11-15T16:04:57Z</cp:lastPrinted>
  <dcterms:modified xsi:type="dcterms:W3CDTF">2026-08-12T14:28:27Z</dcterms:modified>
  <cp:category>templates for scientific poster</cp:category>
</cp:coreProperties>
</file>